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64" r:id="rId7"/>
    <p:sldId id="266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B17"/>
    <a:srgbClr val="B7A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/>
    <p:restoredTop sz="92666"/>
  </p:normalViewPr>
  <p:slideViewPr>
    <p:cSldViewPr snapToGrid="0" snapToObjects="1">
      <p:cViewPr varScale="1">
        <p:scale>
          <a:sx n="96" d="100"/>
          <a:sy n="96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B6B2-1B16-7247-9701-E98456E125FD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794F9-FA36-6147-AE73-78C4C4F1C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0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53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13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80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0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1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92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5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7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00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6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7C5E-22A8-5844-9477-A3E479945C56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9B05-C304-AF47-9940-DDBC4B009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5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4219" y="155275"/>
            <a:ext cx="9144000" cy="991050"/>
          </a:xfrm>
        </p:spPr>
        <p:txBody>
          <a:bodyPr/>
          <a:lstStyle/>
          <a:p>
            <a:r>
              <a:rPr lang="nl-NL" dirty="0"/>
              <a:t>Ontwerpen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180" y="2784671"/>
            <a:ext cx="1240204" cy="16248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90" y="2784671"/>
            <a:ext cx="1240204" cy="16248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00" y="2784671"/>
            <a:ext cx="1240204" cy="16248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910" y="2784671"/>
            <a:ext cx="1240204" cy="162486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20" y="2784671"/>
            <a:ext cx="1240204" cy="162486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30" y="2784671"/>
            <a:ext cx="1240204" cy="16248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0" y="2784671"/>
            <a:ext cx="1240204" cy="162486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00553" y="0"/>
            <a:ext cx="5234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20741" y="2988806"/>
            <a:ext cx="4352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Ontwerpen is iets </a:t>
            </a:r>
            <a:r>
              <a:rPr lang="nl-NL" sz="2800"/>
              <a:t>bedenken </a:t>
            </a:r>
          </a:p>
          <a:p>
            <a:r>
              <a:rPr lang="nl-NL" sz="2800" dirty="0"/>
              <a:t>wat er nog niet is.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94" y="643936"/>
            <a:ext cx="3938936" cy="56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86" y="1752775"/>
            <a:ext cx="3513495" cy="460324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278328" y="1958831"/>
            <a:ext cx="310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 open voor nieuwe ideeën! 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440830" y="437615"/>
            <a:ext cx="3095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b="1">
                <a:solidFill>
                  <a:srgbClr val="FF0000"/>
                </a:solidFill>
              </a:rPr>
              <a:t>Probeer</a:t>
            </a:r>
            <a:r>
              <a:rPr lang="nl-NL"/>
              <a:t> </a:t>
            </a:r>
            <a:r>
              <a:rPr lang="nl-NL" b="1"/>
              <a:t> 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689877" y="2845748"/>
            <a:ext cx="19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Laat je inspireren!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20547" y="5414481"/>
            <a:ext cx="447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Bedenk tevoren </a:t>
            </a:r>
            <a:r>
              <a:rPr lang="nl-NL" b="1" dirty="0">
                <a:solidFill>
                  <a:srgbClr val="FF0000"/>
                </a:solidFill>
              </a:rPr>
              <a:t>NIET</a:t>
            </a:r>
            <a:r>
              <a:rPr lang="nl-NL" dirty="0"/>
              <a:t> hoe het eruit moet zien.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411220" y="3731302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Leg je proces vast.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390002" y="4766472"/>
            <a:ext cx="15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Denk anders!!</a:t>
            </a:r>
          </a:p>
        </p:txBody>
      </p:sp>
      <p:sp>
        <p:nvSpPr>
          <p:cNvPr id="9" name="Rechthoek met één afgeknipte en afgeronde hoek 8"/>
          <p:cNvSpPr/>
          <p:nvPr/>
        </p:nvSpPr>
        <p:spPr>
          <a:xfrm rot="19428371">
            <a:off x="446772" y="391759"/>
            <a:ext cx="1243105" cy="1199707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Wat ging er goed bij DTK?</a:t>
            </a:r>
          </a:p>
        </p:txBody>
      </p:sp>
    </p:spTree>
    <p:extLst>
      <p:ext uri="{BB962C8B-B14F-4D97-AF65-F5344CB8AC3E}">
        <p14:creationId xmlns:p14="http://schemas.microsoft.com/office/powerpoint/2010/main" val="37961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22763" y="1759788"/>
            <a:ext cx="359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6"/>
                </a:solidFill>
              </a:rPr>
              <a:t>Ontwerpproces </a:t>
            </a:r>
          </a:p>
        </p:txBody>
      </p:sp>
      <p:sp>
        <p:nvSpPr>
          <p:cNvPr id="3" name="Tekstvak 2"/>
          <p:cNvSpPr txBox="1"/>
          <p:nvPr/>
        </p:nvSpPr>
        <p:spPr>
          <a:xfrm rot="16200000">
            <a:off x="-1956037" y="2843901"/>
            <a:ext cx="6146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400" b="1" dirty="0"/>
              <a:t>Opdracht</a:t>
            </a:r>
          </a:p>
          <a:p>
            <a:pPr algn="ctr"/>
            <a:r>
              <a:rPr lang="nl-NL" sz="4400" b="1" dirty="0"/>
              <a:t>Ontwerp een ondergrond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272" y="2605178"/>
            <a:ext cx="2476870" cy="32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/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6718092" y="1"/>
            <a:ext cx="5234474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3" y="1700661"/>
            <a:ext cx="535833" cy="5577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02979" y="1700661"/>
            <a:ext cx="873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Zoek 20 voorbeelden van ondergronden. Bewaar de afbeeldingen in 1 map op je computer!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2" y="2572782"/>
            <a:ext cx="535833" cy="55775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702979" y="2761204"/>
            <a:ext cx="25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Print de afbeeldingen uit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5" y="3444903"/>
            <a:ext cx="535833" cy="557754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702979" y="3633325"/>
            <a:ext cx="27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Teken/ontwerp- opdracht 1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45" y="4339191"/>
            <a:ext cx="533400" cy="5588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731545" y="4618337"/>
            <a:ext cx="786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Plak de afbeeldingen van Pinterest en tekenopdracht in je logboek  of bundel het. </a:t>
            </a:r>
          </a:p>
          <a:p>
            <a:r>
              <a:rPr lang="nl-NL" dirty="0"/>
              <a:t>Zorg dat de stappen op volgorde zitten.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63440" y="332065"/>
            <a:ext cx="899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b="1" dirty="0"/>
              <a:t>1.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362" y="2616568"/>
            <a:ext cx="1240204" cy="16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61336" y="2573786"/>
            <a:ext cx="27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Teken/ontwerp- opdracht 2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4" y="1654536"/>
            <a:ext cx="1766336" cy="18504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1" y="4032551"/>
            <a:ext cx="1766336" cy="185044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43605" y="4813301"/>
            <a:ext cx="656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Voeg toe aan je overzicht. Heb je er nog info/ inspiratie bij gezocht? </a:t>
            </a:r>
          </a:p>
          <a:p>
            <a:r>
              <a:rPr lang="nl-NL" dirty="0"/>
              <a:t>Voeg dat dan ook toe. Denk aan de volgorde!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94" y="1761353"/>
            <a:ext cx="1240204" cy="162486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33419" y="283513"/>
            <a:ext cx="899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6860861" y="-67008"/>
            <a:ext cx="5285619" cy="69250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621" y="3829889"/>
            <a:ext cx="1240204" cy="16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24240" y="2469271"/>
            <a:ext cx="27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Teken/ontwerp- opdracht 3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05" y="1728714"/>
            <a:ext cx="1766336" cy="18504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02" y="4106729"/>
            <a:ext cx="1766336" cy="185044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06509" y="4708786"/>
            <a:ext cx="656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Voeg toe aan je overzicht. Heb je er nog info/ inspiratie bij gezocht? </a:t>
            </a:r>
          </a:p>
          <a:p>
            <a:r>
              <a:rPr lang="nl-NL" dirty="0"/>
              <a:t>Voeg dat dan ook toe. Denk aan de volgorde!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194" y="266260"/>
            <a:ext cx="1240204" cy="162486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29902" y="266260"/>
            <a:ext cx="899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3.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437" y="2469271"/>
            <a:ext cx="1240204" cy="162486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194" y="4743390"/>
            <a:ext cx="1240204" cy="16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155" y="2313437"/>
            <a:ext cx="6478988" cy="390545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527795" y="3081895"/>
            <a:ext cx="22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(natuurlijk) Materiaal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937617" y="4316861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Ontstaanshandeling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55155" y="4718213"/>
            <a:ext cx="1406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Papier</a:t>
            </a:r>
          </a:p>
        </p:txBody>
      </p:sp>
      <p:sp>
        <p:nvSpPr>
          <p:cNvPr id="9" name="Tekstvak 8"/>
          <p:cNvSpPr txBox="1"/>
          <p:nvPr/>
        </p:nvSpPr>
        <p:spPr>
          <a:xfrm rot="184447">
            <a:off x="9804223" y="5477229"/>
            <a:ext cx="1074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/>
              <a:t>stof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674750" y="6135301"/>
            <a:ext cx="325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/>
              <a:t>etc.etc.etc</a:t>
            </a:r>
            <a:r>
              <a:rPr lang="nl-NL" sz="4000" dirty="0"/>
              <a:t>.</a:t>
            </a:r>
            <a:r>
              <a:rPr lang="nl-NL" sz="4000" dirty="0">
                <a:sym typeface="Wingdings"/>
              </a:rPr>
              <a:t></a:t>
            </a:r>
            <a:endParaRPr lang="nl-NL" sz="4000" dirty="0"/>
          </a:p>
        </p:txBody>
      </p:sp>
      <p:sp>
        <p:nvSpPr>
          <p:cNvPr id="12" name="Tekstvak 11"/>
          <p:cNvSpPr txBox="1"/>
          <p:nvPr/>
        </p:nvSpPr>
        <p:spPr>
          <a:xfrm>
            <a:off x="7981998" y="2567545"/>
            <a:ext cx="867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Plastic</a:t>
            </a:r>
          </a:p>
        </p:txBody>
      </p:sp>
      <p:sp>
        <p:nvSpPr>
          <p:cNvPr id="13" name="Tekstvak 12"/>
          <p:cNvSpPr txBox="1"/>
          <p:nvPr/>
        </p:nvSpPr>
        <p:spPr>
          <a:xfrm rot="16200000">
            <a:off x="-1735739" y="2604841"/>
            <a:ext cx="5512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dirty="0"/>
              <a:t>Materialen en technieken</a:t>
            </a:r>
          </a:p>
          <a:p>
            <a:pPr algn="ctr"/>
            <a:r>
              <a:rPr lang="nl-NL" sz="4000" dirty="0"/>
              <a:t> Recyclen/ </a:t>
            </a:r>
            <a:r>
              <a:rPr lang="nl-NL" sz="4000" dirty="0" err="1"/>
              <a:t>upcyclen</a:t>
            </a:r>
            <a:endParaRPr lang="nl-NL" sz="4000" dirty="0"/>
          </a:p>
        </p:txBody>
      </p:sp>
      <p:sp>
        <p:nvSpPr>
          <p:cNvPr id="14" name="Tekstvak 13"/>
          <p:cNvSpPr txBox="1"/>
          <p:nvPr/>
        </p:nvSpPr>
        <p:spPr>
          <a:xfrm>
            <a:off x="1817881" y="414990"/>
            <a:ext cx="65684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/>
              <a:t>Welke materialen denk je aan?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Plak foto’s in je overzicht van materiaal en uitprobeersels/ testjes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Probeer uit en leg vast.</a:t>
            </a:r>
          </a:p>
          <a:p>
            <a:r>
              <a:rPr lang="nl-NL" dirty="0"/>
              <a:t>Wat wel/ wat niet?? Waarom? Waar loop je tegenaan?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Denk aan de volgorde bij het vastleggen van ontwerpproces!!</a:t>
            </a:r>
          </a:p>
        </p:txBody>
      </p:sp>
    </p:spTree>
    <p:extLst>
      <p:ext uri="{BB962C8B-B14F-4D97-AF65-F5344CB8AC3E}">
        <p14:creationId xmlns:p14="http://schemas.microsoft.com/office/powerpoint/2010/main" val="140066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236</Words>
  <Application>Microsoft Macintosh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Office-thema</vt:lpstr>
      <vt:lpstr>Ontwerpen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Ontwerpen</dc:title>
  <dc:creator>Inge Van steen</dc:creator>
  <cp:lastModifiedBy>Inge van Steen</cp:lastModifiedBy>
  <cp:revision>11</cp:revision>
  <dcterms:created xsi:type="dcterms:W3CDTF">2018-09-16T18:52:08Z</dcterms:created>
  <dcterms:modified xsi:type="dcterms:W3CDTF">2022-10-16T13:26:21Z</dcterms:modified>
</cp:coreProperties>
</file>